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F0C-1066-434F-8DC6-E26F779BEC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2331-2D14-4573-BCFA-0DF6E82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5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F0C-1066-434F-8DC6-E26F779BEC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2331-2D14-4573-BCFA-0DF6E82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1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F0C-1066-434F-8DC6-E26F779BEC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2331-2D14-4573-BCFA-0DF6E82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8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F0C-1066-434F-8DC6-E26F779BEC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2331-2D14-4573-BCFA-0DF6E82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7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F0C-1066-434F-8DC6-E26F779BEC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2331-2D14-4573-BCFA-0DF6E82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0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F0C-1066-434F-8DC6-E26F779BEC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2331-2D14-4573-BCFA-0DF6E82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7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F0C-1066-434F-8DC6-E26F779BEC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2331-2D14-4573-BCFA-0DF6E82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F0C-1066-434F-8DC6-E26F779BEC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2331-2D14-4573-BCFA-0DF6E82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F0C-1066-434F-8DC6-E26F779BEC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2331-2D14-4573-BCFA-0DF6E82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6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F0C-1066-434F-8DC6-E26F779BEC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2331-2D14-4573-BCFA-0DF6E82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F0C-1066-434F-8DC6-E26F779BEC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2331-2D14-4573-BCFA-0DF6E82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5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D2F0C-1066-434F-8DC6-E26F779BECC8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2331-2D14-4573-BCFA-0DF6E82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6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Recursion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9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Problems in every area of life can be defined recursively, that is, they can be described in terms of themselves.</a:t>
            </a:r>
          </a:p>
          <a:p>
            <a:r>
              <a:rPr lang="en-US" dirty="0" smtClean="0"/>
              <a:t>An English compound </a:t>
            </a:r>
            <a:r>
              <a:rPr lang="en-US" b="1" dirty="0" smtClean="0"/>
              <a:t>sentence</a:t>
            </a:r>
            <a:r>
              <a:rPr lang="en-US" dirty="0" smtClean="0"/>
              <a:t> can be described as two </a:t>
            </a:r>
            <a:r>
              <a:rPr lang="en-US" b="1" dirty="0" smtClean="0"/>
              <a:t>sentences</a:t>
            </a:r>
            <a:r>
              <a:rPr lang="en-US" dirty="0" smtClean="0"/>
              <a:t> with “and” between them.</a:t>
            </a:r>
          </a:p>
          <a:p>
            <a:r>
              <a:rPr lang="en-US" dirty="0" smtClean="0"/>
              <a:t>Two mirrors facing each other produce a set of recursive images.</a:t>
            </a:r>
          </a:p>
          <a:p>
            <a:r>
              <a:rPr lang="en-US" dirty="0" smtClean="0"/>
              <a:t>Mathematics defines many relationships and series with recursion, like Fibonacci numbers, factorials, inductive proofs and fractal curves.</a:t>
            </a:r>
          </a:p>
          <a:p>
            <a:r>
              <a:rPr lang="en-US" dirty="0" smtClean="0"/>
              <a:t>It’s a powerful technique in programming but care must be taken.  It is very easy to write an infinite loop in a recursive function!</a:t>
            </a:r>
          </a:p>
          <a:p>
            <a:r>
              <a:rPr lang="en-US" dirty="0" smtClean="0"/>
              <a:t>It </a:t>
            </a:r>
            <a:r>
              <a:rPr lang="en-US" dirty="0" smtClean="0"/>
              <a:t>is done by breaking </a:t>
            </a:r>
            <a:r>
              <a:rPr lang="en-US" dirty="0" smtClean="0"/>
              <a:t>a problem down into smaller versions of the original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6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 is usually used in function definitions.  If a function calls itself, it is recursive.</a:t>
            </a:r>
          </a:p>
          <a:p>
            <a:r>
              <a:rPr lang="en-US" dirty="0" smtClean="0"/>
              <a:t>It is a control structure equivalent to a loop</a:t>
            </a:r>
          </a:p>
          <a:p>
            <a:r>
              <a:rPr lang="en-US" dirty="0" smtClean="0"/>
              <a:t>Anything that is written recursively can be non-recursively (iteratively) and vice versa.  This equivalence does NOT say it’s as easy to do one method as the other; some problems are more suited for recursion than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6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Laws of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There must be a base case, that is, a path through the code which </a:t>
            </a:r>
            <a:r>
              <a:rPr lang="en-US" b="1" dirty="0" smtClean="0"/>
              <a:t>does not </a:t>
            </a:r>
            <a:r>
              <a:rPr lang="en-US" dirty="0" smtClean="0"/>
              <a:t>call the function again</a:t>
            </a:r>
          </a:p>
          <a:p>
            <a:pPr marL="514350" indent="-514350">
              <a:buAutoNum type="arabicPeriod"/>
            </a:pPr>
            <a:r>
              <a:rPr lang="en-US" dirty="0" smtClean="0"/>
              <a:t>There must be a recursive case, a line of code that calls the function from within the function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call that is recursive must “move the problem towards the base case”, that is, it must make some </a:t>
            </a:r>
            <a:r>
              <a:rPr lang="en-US" b="1" dirty="0" smtClean="0"/>
              <a:t>change</a:t>
            </a:r>
            <a:r>
              <a:rPr lang="en-US" dirty="0" smtClean="0"/>
              <a:t> in the arguments of the function which will eventually mean that the base case is executed</a:t>
            </a:r>
          </a:p>
          <a:p>
            <a:pPr marL="457200" lvl="1" indent="0">
              <a:buNone/>
            </a:pPr>
            <a:r>
              <a:rPr lang="en-US" dirty="0" smtClean="0"/>
              <a:t>(If this does not happen,  you will have an infinite loop!)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9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have more than one base case,  as long as you have at least 1.</a:t>
            </a:r>
          </a:p>
          <a:p>
            <a:r>
              <a:rPr lang="en-US" dirty="0" smtClean="0"/>
              <a:t>Sometimes the base case is a path which does nothing, just lets the function </a:t>
            </a:r>
            <a:r>
              <a:rPr lang="en-US" dirty="0" smtClean="0"/>
              <a:t>return instead of calling the function again.</a:t>
            </a:r>
            <a:endParaRPr lang="en-US" dirty="0" smtClean="0"/>
          </a:p>
          <a:p>
            <a:r>
              <a:rPr lang="en-US" dirty="0" smtClean="0"/>
              <a:t>The changes that the recursive call makes to the arguments can involve addition, subtraction, division, shortening a list, etc.  But it must do something which will reduce the size of the problem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6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Call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saw a call stack when we talked about debugging</a:t>
            </a:r>
          </a:p>
          <a:p>
            <a:r>
              <a:rPr lang="en-US" dirty="0" smtClean="0"/>
              <a:t>A data structure that the program / OS uses to keep track of the function calls (with arguments) so it knows where to return to when the function is finished</a:t>
            </a:r>
          </a:p>
          <a:p>
            <a:r>
              <a:rPr lang="en-US" dirty="0" smtClean="0"/>
              <a:t>The call stack typically grows and shrinks as the program progresses, getting taller when another function is called and shorter when a function returns</a:t>
            </a:r>
          </a:p>
          <a:p>
            <a:r>
              <a:rPr lang="en-US" dirty="0" smtClean="0"/>
              <a:t>Recursive functions use it this way also.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78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 in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one of the laws of recursion is broken, you can get an infinite loop in the function.  The function just keeps calling itself “forever”.</a:t>
            </a:r>
          </a:p>
          <a:p>
            <a:r>
              <a:rPr lang="en-US" dirty="0" smtClean="0"/>
              <a:t>When </a:t>
            </a:r>
            <a:r>
              <a:rPr lang="en-US" dirty="0" smtClean="0"/>
              <a:t>a recursive function has an infinite loop, it keeps using more and more space for the call stack (all the function calls which never return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This </a:t>
            </a:r>
            <a:r>
              <a:rPr lang="en-US" dirty="0" smtClean="0"/>
              <a:t>ever growing structure will eventually crash / halt your program</a:t>
            </a:r>
            <a:r>
              <a:rPr lang="en-US" dirty="0" smtClean="0"/>
              <a:t>.  In some languages, this crash is due to running out of RAM to put the calls in. Python has a built-in check for a call stack out of control and will stop your program before it actually runs out of memory.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563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Recursion in Python</vt:lpstr>
      <vt:lpstr>Recursion</vt:lpstr>
      <vt:lpstr>Recursion</vt:lpstr>
      <vt:lpstr>The Three Laws of Recursion</vt:lpstr>
      <vt:lpstr>Discussion of Laws</vt:lpstr>
      <vt:lpstr>The Call Stack</vt:lpstr>
      <vt:lpstr>Infinite loop in recursion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Recursion in Python</dc:title>
  <dc:creator>Debby</dc:creator>
  <cp:lastModifiedBy>Debby</cp:lastModifiedBy>
  <cp:revision>7</cp:revision>
  <dcterms:created xsi:type="dcterms:W3CDTF">2014-07-23T18:01:17Z</dcterms:created>
  <dcterms:modified xsi:type="dcterms:W3CDTF">2014-07-28T17:19:02Z</dcterms:modified>
</cp:coreProperties>
</file>